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73" r:id="rId3"/>
    <p:sldId id="274" r:id="rId4"/>
    <p:sldId id="277" r:id="rId5"/>
    <p:sldId id="278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563AA"/>
    <a:srgbClr val="13B794"/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37" d="100"/>
          <a:sy n="37" d="100"/>
        </p:scale>
        <p:origin x="60" y="8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04/09/2021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04/09/2021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04/09/2021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04/09/2021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04/09/2021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04/09/2021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04/09/2021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04/09/2021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04/09/2021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04/09/2021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04/09/2021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04/09/2021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00B0F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Quelle est la règle ? 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r-FR" sz="4400" dirty="0"/>
              <a:t>Semaine 1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 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C86A3748-466D-4FF8-8EAD-E2ED20BFE2D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812677" cy="1813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40921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Quelle est la règle ?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B5E6FDBE-6CF8-4B47-8C21-1576D36F388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7B95D587-C94C-42DD-B801-81DAA831AD3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sp>
        <p:nvSpPr>
          <p:cNvPr id="8" name="Espace réservé du contenu 2">
            <a:extLst>
              <a:ext uri="{FF2B5EF4-FFF2-40B4-BE49-F238E27FC236}">
                <a16:creationId xmlns:a16="http://schemas.microsoft.com/office/drawing/2014/main" id="{38EEC9B7-8202-409C-9E2A-141FB203D9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8153" y="1677172"/>
            <a:ext cx="3316222" cy="4351338"/>
          </a:xfrm>
          <a:ln w="57150">
            <a:solidFill>
              <a:srgbClr val="0070C0"/>
            </a:solidFill>
          </a:ln>
        </p:spPr>
        <p:txBody>
          <a:bodyPr/>
          <a:lstStyle/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soupir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chanson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piste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course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bus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salir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hélas</a:t>
            </a:r>
          </a:p>
          <a:p>
            <a:endParaRPr lang="fr-FR"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fr-FR" dirty="0"/>
          </a:p>
          <a:p>
            <a:endParaRPr lang="fr-FR" dirty="0"/>
          </a:p>
        </p:txBody>
      </p:sp>
      <p:sp>
        <p:nvSpPr>
          <p:cNvPr id="9" name="Espace réservé du contenu 2">
            <a:extLst>
              <a:ext uri="{FF2B5EF4-FFF2-40B4-BE49-F238E27FC236}">
                <a16:creationId xmlns:a16="http://schemas.microsoft.com/office/drawing/2014/main" id="{5E7DE9B1-6C37-44A6-AD87-674DD35DBA8C}"/>
              </a:ext>
            </a:extLst>
          </p:cNvPr>
          <p:cNvSpPr txBox="1">
            <a:spLocks/>
          </p:cNvSpPr>
          <p:nvPr/>
        </p:nvSpPr>
        <p:spPr>
          <a:xfrm>
            <a:off x="3834040" y="1677172"/>
            <a:ext cx="3316222" cy="4351338"/>
          </a:xfrm>
          <a:prstGeom prst="rect">
            <a:avLst/>
          </a:prstGeom>
          <a:ln w="57150">
            <a:solidFill>
              <a:srgbClr val="0070C0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rasoir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bisou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choisir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fraise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poser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chaise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raisin</a:t>
            </a:r>
          </a:p>
          <a:p>
            <a:pPr marL="0" indent="0">
              <a:buNone/>
            </a:pPr>
            <a:endParaRPr lang="fr-FR"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fr-FR" dirty="0"/>
          </a:p>
          <a:p>
            <a:endParaRPr lang="fr-FR" dirty="0"/>
          </a:p>
        </p:txBody>
      </p:sp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4BA536EB-AC41-4F8A-8C38-C92FD8DD4891}"/>
              </a:ext>
            </a:extLst>
          </p:cNvPr>
          <p:cNvSpPr txBox="1">
            <a:spLocks/>
          </p:cNvSpPr>
          <p:nvPr/>
        </p:nvSpPr>
        <p:spPr>
          <a:xfrm>
            <a:off x="7509927" y="1677172"/>
            <a:ext cx="3316222" cy="4351338"/>
          </a:xfrm>
          <a:prstGeom prst="rect">
            <a:avLst/>
          </a:prstGeom>
          <a:ln w="57150">
            <a:solidFill>
              <a:srgbClr val="0070C0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bois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tapis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gros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dans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jamais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les voitures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tu penses</a:t>
            </a:r>
          </a:p>
          <a:p>
            <a:endParaRPr lang="fr-FR"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fr-FR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911944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Quelle est la règle ?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4FF91993-4AC0-4734-8448-6581872A59C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8A35220E-876C-4812-AF5D-277C778BA2E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sp>
        <p:nvSpPr>
          <p:cNvPr id="8" name="Espace réservé du contenu 2">
            <a:extLst>
              <a:ext uri="{FF2B5EF4-FFF2-40B4-BE49-F238E27FC236}">
                <a16:creationId xmlns:a16="http://schemas.microsoft.com/office/drawing/2014/main" id="{ADF80BF0-2CF8-425D-9197-1D5375102C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2865" y="1677172"/>
            <a:ext cx="3316222" cy="4351338"/>
          </a:xfrm>
          <a:ln w="57150">
            <a:solidFill>
              <a:srgbClr val="0070C0"/>
            </a:solidFill>
          </a:ln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r>
              <a:rPr lang="fr-FR" sz="3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</a:t>
            </a: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oupir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chan</a:t>
            </a: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</a:t>
            </a: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on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pi</a:t>
            </a: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</a:t>
            </a: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te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cour</a:t>
            </a: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</a:t>
            </a: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bu</a:t>
            </a: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</a:t>
            </a: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alir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héla</a:t>
            </a: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</a:t>
            </a:r>
          </a:p>
          <a:p>
            <a:endParaRPr lang="fr-FR"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fr-FR" dirty="0"/>
          </a:p>
          <a:p>
            <a:endParaRPr lang="fr-FR" dirty="0"/>
          </a:p>
        </p:txBody>
      </p:sp>
      <p:sp>
        <p:nvSpPr>
          <p:cNvPr id="9" name="Espace réservé du contenu 2">
            <a:extLst>
              <a:ext uri="{FF2B5EF4-FFF2-40B4-BE49-F238E27FC236}">
                <a16:creationId xmlns:a16="http://schemas.microsoft.com/office/drawing/2014/main" id="{7C99531C-0DD0-4B94-98C1-658DF78CDB54}"/>
              </a:ext>
            </a:extLst>
          </p:cNvPr>
          <p:cNvSpPr txBox="1">
            <a:spLocks/>
          </p:cNvSpPr>
          <p:nvPr/>
        </p:nvSpPr>
        <p:spPr>
          <a:xfrm>
            <a:off x="3988752" y="1677172"/>
            <a:ext cx="3316222" cy="4351338"/>
          </a:xfrm>
          <a:prstGeom prst="rect">
            <a:avLst/>
          </a:prstGeom>
          <a:ln w="57150">
            <a:solidFill>
              <a:srgbClr val="0070C0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r</a:t>
            </a:r>
            <a:r>
              <a:rPr lang="fr-FR" sz="36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fr-FR" sz="3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fr-FR" sz="36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ir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b</a:t>
            </a:r>
            <a:r>
              <a:rPr lang="fr-FR" sz="36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fr-FR" sz="3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fr-FR" sz="36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u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cho</a:t>
            </a:r>
            <a:r>
              <a:rPr lang="fr-FR" sz="36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fr-FR" sz="3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fr-FR" sz="36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fra</a:t>
            </a:r>
            <a:r>
              <a:rPr lang="fr-FR" sz="36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fr-FR" sz="3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fr-FR" sz="36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p</a:t>
            </a:r>
            <a:r>
              <a:rPr lang="fr-FR" sz="36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fr-FR" sz="3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fr-FR" sz="36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cha</a:t>
            </a:r>
            <a:r>
              <a:rPr lang="fr-FR" sz="36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fr-FR" sz="3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fr-FR" sz="36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ra</a:t>
            </a:r>
            <a:r>
              <a:rPr lang="fr-FR" sz="36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fr-FR" sz="3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fr-FR" sz="36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</a:p>
          <a:p>
            <a:endParaRPr lang="fr-FR"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fr-FR" dirty="0"/>
          </a:p>
          <a:p>
            <a:endParaRPr lang="fr-FR" dirty="0"/>
          </a:p>
        </p:txBody>
      </p:sp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5B5A3E0F-2ACF-499A-A13A-9B616599612F}"/>
              </a:ext>
            </a:extLst>
          </p:cNvPr>
          <p:cNvSpPr txBox="1">
            <a:spLocks/>
          </p:cNvSpPr>
          <p:nvPr/>
        </p:nvSpPr>
        <p:spPr>
          <a:xfrm>
            <a:off x="7664639" y="1677172"/>
            <a:ext cx="3316222" cy="4351338"/>
          </a:xfrm>
          <a:prstGeom prst="rect">
            <a:avLst/>
          </a:prstGeom>
          <a:ln w="57150">
            <a:solidFill>
              <a:srgbClr val="0070C0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boi</a:t>
            </a:r>
            <a:r>
              <a:rPr lang="fr-FR" sz="3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tapi</a:t>
            </a:r>
            <a:r>
              <a:rPr lang="fr-FR" sz="3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gro</a:t>
            </a:r>
            <a:r>
              <a:rPr lang="fr-FR" sz="3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dan</a:t>
            </a:r>
            <a:r>
              <a:rPr lang="fr-FR" sz="3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jamai</a:t>
            </a:r>
            <a:r>
              <a:rPr lang="fr-FR" sz="3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les voiture</a:t>
            </a:r>
            <a:r>
              <a:rPr lang="fr-FR" sz="3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tu pense</a:t>
            </a:r>
            <a:r>
              <a:rPr lang="fr-FR" sz="3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</a:p>
          <a:p>
            <a:endParaRPr lang="fr-FR"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fr-FR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660173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La règle :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2B00A13F-1D7C-4D87-898E-CAE90C8AB94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C2BE67F1-4EF7-4842-AB35-51BD58D8765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0306AEB2-AEBF-421E-A67F-301DA3DABBEA}"/>
              </a:ext>
            </a:extLst>
          </p:cNvPr>
          <p:cNvSpPr/>
          <p:nvPr/>
        </p:nvSpPr>
        <p:spPr>
          <a:xfrm>
            <a:off x="699025" y="1074895"/>
            <a:ext cx="9980478" cy="5485474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A9DF75F3-C16E-4454-B481-8492956DDCC5}"/>
              </a:ext>
            </a:extLst>
          </p:cNvPr>
          <p:cNvSpPr txBox="1"/>
          <p:nvPr/>
        </p:nvSpPr>
        <p:spPr>
          <a:xfrm>
            <a:off x="4587444" y="992672"/>
            <a:ext cx="25679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/>
              <a:t>La lettre « s »</a:t>
            </a:r>
          </a:p>
        </p:txBody>
      </p:sp>
      <p:cxnSp>
        <p:nvCxnSpPr>
          <p:cNvPr id="11" name="Connecteur droit avec flèche 10">
            <a:extLst>
              <a:ext uri="{FF2B5EF4-FFF2-40B4-BE49-F238E27FC236}">
                <a16:creationId xmlns:a16="http://schemas.microsoft.com/office/drawing/2014/main" id="{CECC8B4D-0A4D-4DEC-928B-FDA2B6CCD9CF}"/>
              </a:ext>
            </a:extLst>
          </p:cNvPr>
          <p:cNvCxnSpPr>
            <a:cxnSpLocks/>
          </p:cNvCxnSpPr>
          <p:nvPr/>
        </p:nvCxnSpPr>
        <p:spPr>
          <a:xfrm flipH="1">
            <a:off x="3323328" y="1584699"/>
            <a:ext cx="1135404" cy="846644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ZoneTexte 11">
            <a:extLst>
              <a:ext uri="{FF2B5EF4-FFF2-40B4-BE49-F238E27FC236}">
                <a16:creationId xmlns:a16="http://schemas.microsoft.com/office/drawing/2014/main" id="{52408E74-A23A-4C4F-9691-5C71F9ED2BE9}"/>
              </a:ext>
            </a:extLst>
          </p:cNvPr>
          <p:cNvSpPr txBox="1"/>
          <p:nvPr/>
        </p:nvSpPr>
        <p:spPr>
          <a:xfrm>
            <a:off x="2232546" y="2388624"/>
            <a:ext cx="9601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 s ]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7388CC1C-95E1-4CDD-B41B-9A720250F024}"/>
              </a:ext>
            </a:extLst>
          </p:cNvPr>
          <p:cNvSpPr txBox="1"/>
          <p:nvPr/>
        </p:nvSpPr>
        <p:spPr>
          <a:xfrm>
            <a:off x="5391354" y="2339294"/>
            <a:ext cx="9601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 z ]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E54EC0C8-AF60-4EE7-B98C-8B7C8F344CCC}"/>
              </a:ext>
            </a:extLst>
          </p:cNvPr>
          <p:cNvSpPr txBox="1"/>
          <p:nvPr/>
        </p:nvSpPr>
        <p:spPr>
          <a:xfrm>
            <a:off x="1094638" y="3037470"/>
            <a:ext cx="3367405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dirty="0">
                <a:latin typeface="Arial" panose="020B0604020202020204" pitchFamily="34" charset="0"/>
                <a:cs typeface="Arial" panose="020B0604020202020204" pitchFamily="34" charset="0"/>
              </a:rPr>
              <a:t>commence le mot</a:t>
            </a:r>
          </a:p>
          <a:p>
            <a:pPr algn="ctr"/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fr-FR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ouris, </a:t>
            </a:r>
            <a:r>
              <a:rPr lang="fr-FR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avon…)</a:t>
            </a:r>
          </a:p>
          <a:p>
            <a:pPr algn="ctr"/>
            <a:endParaRPr lang="fr-FR" sz="7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fr-FR" sz="2000" dirty="0">
                <a:latin typeface="Arial" panose="020B0604020202020204" pitchFamily="34" charset="0"/>
                <a:cs typeface="Arial" panose="020B0604020202020204" pitchFamily="34" charset="0"/>
              </a:rPr>
              <a:t>ou</a:t>
            </a:r>
          </a:p>
          <a:p>
            <a:pPr algn="ctr"/>
            <a:r>
              <a:rPr lang="fr-FR" sz="2000" dirty="0">
                <a:latin typeface="Arial" panose="020B0604020202020204" pitchFamily="34" charset="0"/>
                <a:cs typeface="Arial" panose="020B0604020202020204" pitchFamily="34" charset="0"/>
              </a:rPr>
              <a:t>finit un mot</a:t>
            </a:r>
          </a:p>
          <a:p>
            <a:pPr algn="ctr"/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(our</a:t>
            </a:r>
            <a:r>
              <a:rPr lang="fr-FR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, fil</a:t>
            </a:r>
            <a:r>
              <a:rPr lang="fr-FR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, bu</a:t>
            </a:r>
            <a:r>
              <a:rPr lang="fr-FR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...)</a:t>
            </a:r>
          </a:p>
          <a:p>
            <a:pPr algn="ctr"/>
            <a:r>
              <a:rPr lang="fr-FR" sz="2000" dirty="0">
                <a:latin typeface="Arial" panose="020B0604020202020204" pitchFamily="34" charset="0"/>
                <a:cs typeface="Arial" panose="020B0604020202020204" pitchFamily="34" charset="0"/>
              </a:rPr>
              <a:t>ou</a:t>
            </a:r>
          </a:p>
          <a:p>
            <a:pPr algn="ctr"/>
            <a:endParaRPr lang="fr-FR" sz="7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fr-FR" sz="2000" dirty="0">
                <a:latin typeface="Arial" panose="020B0604020202020204" pitchFamily="34" charset="0"/>
                <a:cs typeface="Arial" panose="020B0604020202020204" pitchFamily="34" charset="0"/>
              </a:rPr>
              <a:t>entourée par </a:t>
            </a:r>
          </a:p>
          <a:p>
            <a:pPr algn="ctr"/>
            <a:r>
              <a:rPr lang="fr-FR" sz="2000" dirty="0">
                <a:latin typeface="Arial" panose="020B0604020202020204" pitchFamily="34" charset="0"/>
                <a:cs typeface="Arial" panose="020B0604020202020204" pitchFamily="34" charset="0"/>
              </a:rPr>
              <a:t>au moins une consonne</a:t>
            </a:r>
          </a:p>
          <a:p>
            <a:pPr algn="ctr"/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(fe</a:t>
            </a:r>
            <a:r>
              <a:rPr lang="fr-FR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fr-FR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ival, ve</a:t>
            </a:r>
            <a:r>
              <a:rPr lang="fr-FR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fr-FR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er... )</a:t>
            </a:r>
          </a:p>
          <a:p>
            <a:pPr algn="ctr"/>
            <a:endParaRPr lang="fr-FR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B491949F-A4B3-46BD-9DA7-88A69DA4A528}"/>
              </a:ext>
            </a:extLst>
          </p:cNvPr>
          <p:cNvSpPr txBox="1"/>
          <p:nvPr/>
        </p:nvSpPr>
        <p:spPr>
          <a:xfrm>
            <a:off x="7650600" y="2587536"/>
            <a:ext cx="18414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muette</a:t>
            </a:r>
          </a:p>
        </p:txBody>
      </p:sp>
      <p:cxnSp>
        <p:nvCxnSpPr>
          <p:cNvPr id="17" name="Connecteur droit avec flèche 16">
            <a:extLst>
              <a:ext uri="{FF2B5EF4-FFF2-40B4-BE49-F238E27FC236}">
                <a16:creationId xmlns:a16="http://schemas.microsoft.com/office/drawing/2014/main" id="{57B3EF08-CFF2-479D-AB92-9D5C7E0300DC}"/>
              </a:ext>
            </a:extLst>
          </p:cNvPr>
          <p:cNvCxnSpPr>
            <a:cxnSpLocks/>
          </p:cNvCxnSpPr>
          <p:nvPr/>
        </p:nvCxnSpPr>
        <p:spPr>
          <a:xfrm>
            <a:off x="7475871" y="1584699"/>
            <a:ext cx="886407" cy="935464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ZoneTexte 17">
            <a:extLst>
              <a:ext uri="{FF2B5EF4-FFF2-40B4-BE49-F238E27FC236}">
                <a16:creationId xmlns:a16="http://schemas.microsoft.com/office/drawing/2014/main" id="{573ED12E-2D74-4F12-8AB2-B1E6DF1D2C1D}"/>
              </a:ext>
            </a:extLst>
          </p:cNvPr>
          <p:cNvSpPr txBox="1"/>
          <p:nvPr/>
        </p:nvSpPr>
        <p:spPr>
          <a:xfrm>
            <a:off x="4352369" y="3037470"/>
            <a:ext cx="2803015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dirty="0">
                <a:latin typeface="Arial" panose="020B0604020202020204" pitchFamily="34" charset="0"/>
                <a:cs typeface="Arial" panose="020B0604020202020204" pitchFamily="34" charset="0"/>
              </a:rPr>
              <a:t>entourée par deux voyelles</a:t>
            </a:r>
          </a:p>
          <a:p>
            <a:pPr algn="ctr"/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(c</a:t>
            </a:r>
            <a:r>
              <a:rPr lang="fr-FR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fr-FR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fr-FR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, po</a:t>
            </a:r>
            <a:r>
              <a:rPr lang="fr-FR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fr-FR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fr-FR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n… )</a:t>
            </a:r>
            <a:endParaRPr lang="fr-FR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A4A1C765-8469-445E-8388-F38DF7B52858}"/>
              </a:ext>
            </a:extLst>
          </p:cNvPr>
          <p:cNvSpPr txBox="1"/>
          <p:nvPr/>
        </p:nvSpPr>
        <p:spPr>
          <a:xfrm>
            <a:off x="6887616" y="3236382"/>
            <a:ext cx="3367405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dirty="0">
                <a:latin typeface="Arial" panose="020B0604020202020204" pitchFamily="34" charset="0"/>
                <a:cs typeface="Arial" panose="020B0604020202020204" pitchFamily="34" charset="0"/>
              </a:rPr>
              <a:t>fin de mots invariables</a:t>
            </a:r>
          </a:p>
          <a:p>
            <a:pPr algn="ctr"/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(dans, jamais…)</a:t>
            </a:r>
          </a:p>
          <a:p>
            <a:pPr algn="ctr"/>
            <a:endParaRPr lang="fr-FR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fr-FR" sz="2000" dirty="0">
                <a:latin typeface="Arial" panose="020B0604020202020204" pitchFamily="34" charset="0"/>
                <a:cs typeface="Arial" panose="020B0604020202020204" pitchFamily="34" charset="0"/>
              </a:rPr>
              <a:t>terminaison d’un verbe</a:t>
            </a:r>
          </a:p>
          <a:p>
            <a:pPr algn="ctr"/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(tu danses, nous voyons…)</a:t>
            </a:r>
          </a:p>
          <a:p>
            <a:pPr algn="ctr"/>
            <a:endParaRPr lang="fr-FR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fr-FR" sz="2000" dirty="0">
                <a:latin typeface="Arial" panose="020B0604020202020204" pitchFamily="34" charset="0"/>
                <a:cs typeface="Arial" panose="020B0604020202020204" pitchFamily="34" charset="0"/>
              </a:rPr>
              <a:t>certains noms</a:t>
            </a:r>
          </a:p>
          <a:p>
            <a:pPr algn="ctr"/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(bois, tas, pays…)</a:t>
            </a:r>
          </a:p>
          <a:p>
            <a:pPr algn="ctr"/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fr-FR" sz="2000" dirty="0">
                <a:latin typeface="Arial" panose="020B0604020202020204" pitchFamily="34" charset="0"/>
                <a:cs typeface="Arial" panose="020B0604020202020204" pitchFamily="34" charset="0"/>
              </a:rPr>
              <a:t>mots au pluriel</a:t>
            </a:r>
          </a:p>
          <a:p>
            <a:pPr algn="ctr"/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(femmes, belles, ...)</a:t>
            </a:r>
            <a:endParaRPr lang="fr-FR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0" name="Connecteur droit avec flèche 19">
            <a:extLst>
              <a:ext uri="{FF2B5EF4-FFF2-40B4-BE49-F238E27FC236}">
                <a16:creationId xmlns:a16="http://schemas.microsoft.com/office/drawing/2014/main" id="{24DDB55F-0E5C-4616-8AF6-3DA25EFF3617}"/>
              </a:ext>
            </a:extLst>
          </p:cNvPr>
          <p:cNvCxnSpPr>
            <a:cxnSpLocks/>
          </p:cNvCxnSpPr>
          <p:nvPr/>
        </p:nvCxnSpPr>
        <p:spPr>
          <a:xfrm>
            <a:off x="5845078" y="1511015"/>
            <a:ext cx="0" cy="920328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451804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Je m’entraine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sp>
        <p:nvSpPr>
          <p:cNvPr id="17" name="Espace réservé du contenu 2">
            <a:extLst>
              <a:ext uri="{FF2B5EF4-FFF2-40B4-BE49-F238E27FC236}">
                <a16:creationId xmlns:a16="http://schemas.microsoft.com/office/drawing/2014/main" id="{3E6AE41C-D2C4-4542-9AFE-47D7180D6D0F}"/>
              </a:ext>
            </a:extLst>
          </p:cNvPr>
          <p:cNvSpPr txBox="1">
            <a:spLocks/>
          </p:cNvSpPr>
          <p:nvPr/>
        </p:nvSpPr>
        <p:spPr>
          <a:xfrm>
            <a:off x="838200" y="1480366"/>
            <a:ext cx="10515600" cy="52843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10000"/>
              </a:lnSpc>
              <a:buFont typeface="Arial" panose="020B0604020202020204" pitchFamily="34" charset="0"/>
              <a:buNone/>
            </a:pPr>
            <a:endParaRPr lang="fr-FR" sz="5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A743F966-251A-498A-8348-52C0E05B667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CD9D4582-474E-4610-AAA0-436EF3449C5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sp>
        <p:nvSpPr>
          <p:cNvPr id="9" name="ZoneTexte 8">
            <a:extLst>
              <a:ext uri="{FF2B5EF4-FFF2-40B4-BE49-F238E27FC236}">
                <a16:creationId xmlns:a16="http://schemas.microsoft.com/office/drawing/2014/main" id="{6F9576EC-7266-4CD1-ACF4-76FE349EA181}"/>
              </a:ext>
            </a:extLst>
          </p:cNvPr>
          <p:cNvSpPr txBox="1"/>
          <p:nvPr/>
        </p:nvSpPr>
        <p:spPr>
          <a:xfrm>
            <a:off x="3002431" y="1414249"/>
            <a:ext cx="6098874" cy="40295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ctr">
              <a:lnSpc>
                <a:spcPct val="150000"/>
              </a:lnSpc>
              <a:buNone/>
            </a:pPr>
            <a:r>
              <a:rPr lang="fr-FR" sz="4400" dirty="0">
                <a:latin typeface="Arial" panose="020B0604020202020204" pitchFamily="34" charset="0"/>
                <a:cs typeface="Arial" panose="020B0604020202020204" pitchFamily="34" charset="0"/>
              </a:rPr>
              <a:t>Une </a:t>
            </a:r>
            <a:r>
              <a:rPr lang="fr-FR" sz="4400" dirty="0" err="1">
                <a:latin typeface="Arial" panose="020B0604020202020204" pitchFamily="34" charset="0"/>
                <a:cs typeface="Arial" panose="020B0604020202020204" pitchFamily="34" charset="0"/>
              </a:rPr>
              <a:t>ca__quette</a:t>
            </a:r>
            <a:endParaRPr lang="fr-FR" sz="4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lnSpc>
                <a:spcPct val="150000"/>
              </a:lnSpc>
              <a:buNone/>
            </a:pPr>
            <a:r>
              <a:rPr lang="fr-FR" sz="4400" dirty="0">
                <a:latin typeface="Arial" panose="020B0604020202020204" pitchFamily="34" charset="0"/>
                <a:cs typeface="Arial" panose="020B0604020202020204" pitchFamily="34" charset="0"/>
              </a:rPr>
              <a:t> La __</a:t>
            </a:r>
            <a:r>
              <a:rPr lang="fr-FR" sz="4400" dirty="0" err="1">
                <a:latin typeface="Arial" panose="020B0604020202020204" pitchFamily="34" charset="0"/>
                <a:cs typeface="Arial" panose="020B0604020202020204" pitchFamily="34" charset="0"/>
              </a:rPr>
              <a:t>oupe</a:t>
            </a:r>
            <a:endParaRPr lang="fr-FR" sz="4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lnSpc>
                <a:spcPct val="150000"/>
              </a:lnSpc>
              <a:buNone/>
            </a:pPr>
            <a:r>
              <a:rPr lang="fr-FR" sz="4400" dirty="0">
                <a:latin typeface="Arial" panose="020B0604020202020204" pitchFamily="34" charset="0"/>
                <a:cs typeface="Arial" panose="020B0604020202020204" pitchFamily="34" charset="0"/>
              </a:rPr>
              <a:t>Une </a:t>
            </a:r>
            <a:r>
              <a:rPr lang="fr-FR" sz="4400" dirty="0" err="1">
                <a:latin typeface="Arial" panose="020B0604020202020204" pitchFamily="34" charset="0"/>
                <a:cs typeface="Arial" panose="020B0604020202020204" pitchFamily="34" charset="0"/>
              </a:rPr>
              <a:t>ceri</a:t>
            </a:r>
            <a:r>
              <a:rPr lang="fr-FR" sz="4400" dirty="0">
                <a:latin typeface="Arial" panose="020B0604020202020204" pitchFamily="34" charset="0"/>
                <a:cs typeface="Arial" panose="020B0604020202020204" pitchFamily="34" charset="0"/>
              </a:rPr>
              <a:t>__e</a:t>
            </a:r>
          </a:p>
          <a:p>
            <a:pPr marL="0" indent="0" algn="ctr">
              <a:lnSpc>
                <a:spcPct val="150000"/>
              </a:lnSpc>
              <a:buNone/>
            </a:pPr>
            <a:r>
              <a:rPr lang="fr-FR" sz="4400" dirty="0">
                <a:latin typeface="Arial" panose="020B0604020202020204" pitchFamily="34" charset="0"/>
                <a:cs typeface="Arial" panose="020B0604020202020204" pitchFamily="34" charset="0"/>
              </a:rPr>
              <a:t>Un a__</a:t>
            </a:r>
            <a:r>
              <a:rPr lang="fr-FR" sz="4400" dirty="0" err="1">
                <a:latin typeface="Arial" panose="020B0604020202020204" pitchFamily="34" charset="0"/>
                <a:cs typeface="Arial" panose="020B0604020202020204" pitchFamily="34" charset="0"/>
              </a:rPr>
              <a:t>pirateur</a:t>
            </a:r>
            <a:endParaRPr lang="fr-FR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56594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227</Words>
  <Application>Microsoft Office PowerPoint</Application>
  <PresentationFormat>Grand écran</PresentationFormat>
  <Paragraphs>93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Thème Office</vt:lpstr>
      <vt:lpstr>Quelle est la règle ? </vt:lpstr>
      <vt:lpstr>Quelle est la règle ? </vt:lpstr>
      <vt:lpstr>Quelle est la règle ? </vt:lpstr>
      <vt:lpstr>La règle : </vt:lpstr>
      <vt:lpstr>Je m’entraine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lastModifiedBy>MH</cp:lastModifiedBy>
  <cp:revision>18</cp:revision>
  <dcterms:created xsi:type="dcterms:W3CDTF">2021-07-17T07:25:24Z</dcterms:created>
  <dcterms:modified xsi:type="dcterms:W3CDTF">2021-09-04T20:33:11Z</dcterms:modified>
</cp:coreProperties>
</file>